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14357350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EDFDD-F76F-C443-9B3B-E0E65616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76377" y="-21678846"/>
            <a:ext cx="107538683" cy="5882366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7831" y="10572491"/>
            <a:ext cx="11298142" cy="6487068"/>
          </a:xfrm>
          <a:prstGeom prst="bentConnector3">
            <a:avLst>
              <a:gd name="adj1" fmla="val 9829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493128" y="26078719"/>
            <a:ext cx="10703494" cy="8234083"/>
          </a:xfrm>
          <a:prstGeom prst="bentConnector3">
            <a:avLst>
              <a:gd name="adj1" fmla="val 671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11650" y="23944913"/>
            <a:ext cx="3602374" cy="1382310"/>
          </a:xfrm>
          <a:prstGeom prst="bentConnector3">
            <a:avLst>
              <a:gd name="adj1" fmla="val 134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7580444" y="13861662"/>
            <a:ext cx="2987220" cy="1028119"/>
          </a:xfrm>
          <a:prstGeom prst="bentConnector3">
            <a:avLst>
              <a:gd name="adj1" fmla="val -134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39BCB2-C6F0-C7D8-F964-3945F623A5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0" t="26820" r="50000" b="12543"/>
          <a:stretch/>
        </p:blipFill>
        <p:spPr>
          <a:xfrm>
            <a:off x="35417214" y="19075266"/>
            <a:ext cx="6969371" cy="73616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3E44C9-3518-7973-4909-4EC5A7261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0919" y="602713"/>
            <a:ext cx="7047369" cy="2198778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32</cp:revision>
  <cp:lastPrinted>2022-12-01T19:44:32Z</cp:lastPrinted>
  <dcterms:created xsi:type="dcterms:W3CDTF">2022-11-03T10:10:49Z</dcterms:created>
  <dcterms:modified xsi:type="dcterms:W3CDTF">2022-12-01T19:45:58Z</dcterms:modified>
</cp:coreProperties>
</file>